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AFAA1D3-4E51-4BC7-B6D4-92BC69E9F7BD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34746BC-E9B4-4DA4-A538-8302FA1F75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2806080" cy="820688"/>
          </a:xfrm>
        </p:spPr>
        <p:txBody>
          <a:bodyPr/>
          <a:lstStyle/>
          <a:p>
            <a:r>
              <a:rPr lang="ru-RU" dirty="0" smtClean="0"/>
              <a:t>Слайд №3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86116" y="571480"/>
            <a:ext cx="55502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Franklin Gothic Medium" pitchFamily="34" charset="0"/>
              </a:rPr>
              <a:t>Today’s topic is </a:t>
            </a:r>
            <a:r>
              <a:rPr lang="en-US" sz="2800" b="1" dirty="0" smtClean="0">
                <a:latin typeface="Franklin Gothic Medium" pitchFamily="34" charset="0"/>
              </a:rPr>
              <a:t>“Birthday presents”</a:t>
            </a:r>
            <a:endParaRPr lang="ru-RU" sz="2800" b="1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0298" y="1428736"/>
            <a:ext cx="58897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Franklin Gothic Medium" pitchFamily="34" charset="0"/>
              </a:rPr>
              <a:t>(вчитель знайомить учнів з темою та метою уроку)</a:t>
            </a:r>
            <a:endParaRPr lang="ru-RU" sz="2000" dirty="0">
              <a:latin typeface="Franklin Gothic Medium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428736"/>
            <a:ext cx="591765" cy="2110514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Topic</a:t>
            </a:r>
            <a:endParaRPr lang="ru-RU" sz="2400" dirty="0">
              <a:latin typeface="Franklin Gothic Medium" pitchFamily="34" charset="0"/>
            </a:endParaRPr>
          </a:p>
        </p:txBody>
      </p:sp>
      <p:pic>
        <p:nvPicPr>
          <p:cNvPr id="9" name="Рисунок 8" descr="get_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2143116"/>
            <a:ext cx="6524628" cy="435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52000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59</TotalTime>
  <Words>21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Слайд №3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№3</dc:title>
  <dc:creator>Юля</dc:creator>
  <cp:lastModifiedBy>Тамара</cp:lastModifiedBy>
  <cp:revision>2</cp:revision>
  <dcterms:created xsi:type="dcterms:W3CDTF">2014-02-24T19:02:33Z</dcterms:created>
  <dcterms:modified xsi:type="dcterms:W3CDTF">2014-02-26T11:00:52Z</dcterms:modified>
</cp:coreProperties>
</file>